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6" r:id="rId3"/>
    <p:sldId id="258" r:id="rId4"/>
    <p:sldId id="269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0" autoAdjust="0"/>
    <p:restoredTop sz="86413" autoAdjust="0"/>
  </p:normalViewPr>
  <p:slideViewPr>
    <p:cSldViewPr snapToGrid="0">
      <p:cViewPr varScale="1">
        <p:scale>
          <a:sx n="54" d="100"/>
          <a:sy n="54" d="100"/>
        </p:scale>
        <p:origin x="328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FCE3CDA-9CA3-462B-A5B0-9C4C2CBA201C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8A85262-EE73-4E03-9C4F-2B7215FD3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13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Bill Clinton</a:t>
            </a:r>
          </a:p>
          <a:p>
            <a:endParaRPr lang="en-US" dirty="0" smtClean="0"/>
          </a:p>
          <a:p>
            <a:r>
              <a:rPr lang="en-US" dirty="0" smtClean="0"/>
              <a:t>42</a:t>
            </a:r>
            <a:r>
              <a:rPr lang="en-US" baseline="30000" dirty="0" smtClean="0"/>
              <a:t>nd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1993 to 2001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85262-EE73-4E03-9C4F-2B7215FD3B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358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John F. Kennedy</a:t>
            </a:r>
          </a:p>
          <a:p>
            <a:endParaRPr lang="en-US" dirty="0" smtClean="0"/>
          </a:p>
          <a:p>
            <a:r>
              <a:rPr lang="en-US" dirty="0" smtClean="0"/>
              <a:t>35</a:t>
            </a:r>
            <a:r>
              <a:rPr lang="en-US" baseline="30000" dirty="0" smtClean="0"/>
              <a:t>th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1961 to 1963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85262-EE73-4E03-9C4F-2B7215FD3B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50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Theodore Roosevelt</a:t>
            </a:r>
          </a:p>
          <a:p>
            <a:endParaRPr lang="en-US" dirty="0" smtClean="0"/>
          </a:p>
          <a:p>
            <a:r>
              <a:rPr lang="en-US" dirty="0" smtClean="0"/>
              <a:t>26</a:t>
            </a:r>
            <a:r>
              <a:rPr lang="en-US" baseline="30000" dirty="0" smtClean="0"/>
              <a:t>th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1901 to 1909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85262-EE73-4E03-9C4F-2B7215FD3B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75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Harry S. Truman</a:t>
            </a:r>
          </a:p>
          <a:p>
            <a:endParaRPr lang="en-US" dirty="0" smtClean="0"/>
          </a:p>
          <a:p>
            <a:r>
              <a:rPr lang="en-US" dirty="0" smtClean="0"/>
              <a:t>33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1945-1953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85262-EE73-4E03-9C4F-2B7215FD3B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7164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Lyndon Johnson</a:t>
            </a:r>
          </a:p>
          <a:p>
            <a:endParaRPr lang="en-US" dirty="0" smtClean="0"/>
          </a:p>
          <a:p>
            <a:r>
              <a:rPr lang="en-US" dirty="0" smtClean="0"/>
              <a:t>36</a:t>
            </a:r>
            <a:r>
              <a:rPr lang="en-US" baseline="30000" dirty="0" smtClean="0"/>
              <a:t>th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1963 to 1969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85262-EE73-4E03-9C4F-2B7215FD3B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249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Ulysses S. Grant</a:t>
            </a:r>
          </a:p>
          <a:p>
            <a:endParaRPr lang="en-US" sz="1400" dirty="0"/>
          </a:p>
          <a:p>
            <a:r>
              <a:rPr lang="en-US" sz="1400" dirty="0"/>
              <a:t>18</a:t>
            </a:r>
            <a:r>
              <a:rPr lang="en-US" sz="1400" baseline="30000" dirty="0"/>
              <a:t>th </a:t>
            </a:r>
            <a:endParaRPr lang="en-US" sz="1400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1869 to 1877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85262-EE73-4E03-9C4F-2B7215FD3B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501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Woodrow Wilson</a:t>
            </a:r>
          </a:p>
          <a:p>
            <a:endParaRPr lang="en-US" dirty="0" smtClean="0"/>
          </a:p>
          <a:p>
            <a:r>
              <a:rPr lang="en-US" dirty="0" smtClean="0"/>
              <a:t>28</a:t>
            </a:r>
            <a:r>
              <a:rPr lang="en-US" baseline="30000" dirty="0" smtClean="0"/>
              <a:t>th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1913 to 1921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85262-EE73-4E03-9C4F-2B7215FD3B1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10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Herbert Hoover</a:t>
            </a:r>
          </a:p>
          <a:p>
            <a:endParaRPr lang="en-US" dirty="0" smtClean="0"/>
          </a:p>
          <a:p>
            <a:r>
              <a:rPr lang="en-US" dirty="0" smtClean="0"/>
              <a:t>31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1929 to 1933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85262-EE73-4E03-9C4F-2B7215FD3B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012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Andrew Jackson</a:t>
            </a:r>
          </a:p>
          <a:p>
            <a:endParaRPr lang="en-US" dirty="0" smtClean="0"/>
          </a:p>
          <a:p>
            <a:r>
              <a:rPr lang="en-US" dirty="0" smtClean="0"/>
              <a:t>7</a:t>
            </a:r>
            <a:r>
              <a:rPr lang="en-US" baseline="30000" dirty="0" smtClean="0"/>
              <a:t>th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1829 to 1837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85262-EE73-4E03-9C4F-2B7215FD3B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53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Franklin Roosevelt</a:t>
            </a:r>
          </a:p>
          <a:p>
            <a:endParaRPr lang="en-US" dirty="0" smtClean="0"/>
          </a:p>
          <a:p>
            <a:r>
              <a:rPr lang="en-US" dirty="0" smtClean="0"/>
              <a:t>32</a:t>
            </a:r>
            <a:r>
              <a:rPr lang="en-US" baseline="30000" dirty="0" smtClean="0"/>
              <a:t>nd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1933 to 1945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85262-EE73-4E03-9C4F-2B7215FD3B1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729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Dwight D. Eisenhower</a:t>
            </a:r>
          </a:p>
          <a:p>
            <a:endParaRPr lang="en-US" dirty="0" smtClean="0"/>
          </a:p>
          <a:p>
            <a:r>
              <a:rPr lang="en-US" dirty="0" smtClean="0"/>
              <a:t>34</a:t>
            </a:r>
            <a:r>
              <a:rPr lang="en-US" baseline="30000" dirty="0" smtClean="0"/>
              <a:t>th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1953 to 1961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85262-EE73-4E03-9C4F-2B7215FD3B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40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Barack Obama</a:t>
            </a:r>
          </a:p>
          <a:p>
            <a:endParaRPr lang="en-US" dirty="0" smtClean="0"/>
          </a:p>
          <a:p>
            <a:r>
              <a:rPr lang="en-US" dirty="0" smtClean="0"/>
              <a:t>44</a:t>
            </a:r>
            <a:r>
              <a:rPr lang="en-US" baseline="30000" dirty="0" smtClean="0"/>
              <a:t>th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2009 to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85262-EE73-4E03-9C4F-2B7215FD3B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86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George W. Bush</a:t>
            </a:r>
          </a:p>
          <a:p>
            <a:endParaRPr lang="en-US" dirty="0" smtClean="0"/>
          </a:p>
          <a:p>
            <a:r>
              <a:rPr lang="en-US" dirty="0" smtClean="0"/>
              <a:t>43</a:t>
            </a:r>
            <a:r>
              <a:rPr lang="en-US" baseline="30000" dirty="0" smtClean="0"/>
              <a:t>rd</a:t>
            </a:r>
            <a:r>
              <a:rPr lang="en-US" baseline="0" dirty="0" smtClean="0"/>
              <a:t> </a:t>
            </a:r>
          </a:p>
          <a:p>
            <a:endParaRPr lang="en-US" baseline="0" dirty="0" smtClean="0"/>
          </a:p>
          <a:p>
            <a:r>
              <a:rPr lang="en-US" baseline="0" dirty="0" smtClean="0"/>
              <a:t>2001 to 2009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85262-EE73-4E03-9C4F-2B7215FD3B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42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George H.W. Bush</a:t>
            </a:r>
          </a:p>
          <a:p>
            <a:endParaRPr lang="en-US" dirty="0" smtClean="0"/>
          </a:p>
          <a:p>
            <a:r>
              <a:rPr lang="en-US" dirty="0" smtClean="0"/>
              <a:t>41</a:t>
            </a:r>
            <a:r>
              <a:rPr lang="en-US" baseline="30000" dirty="0" smtClean="0"/>
              <a:t>st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1989 to 1993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85262-EE73-4E03-9C4F-2B7215FD3B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73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Ronald Reagan</a:t>
            </a:r>
          </a:p>
          <a:p>
            <a:endParaRPr lang="en-US" dirty="0" smtClean="0"/>
          </a:p>
          <a:p>
            <a:r>
              <a:rPr lang="en-US" dirty="0" smtClean="0"/>
              <a:t>40</a:t>
            </a:r>
            <a:r>
              <a:rPr lang="en-US" baseline="30000" dirty="0" smtClean="0"/>
              <a:t>th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1981 to 1989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85262-EE73-4E03-9C4F-2B7215FD3B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42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Jimmy Carter</a:t>
            </a:r>
          </a:p>
          <a:p>
            <a:endParaRPr lang="en-US" dirty="0" smtClean="0"/>
          </a:p>
          <a:p>
            <a:r>
              <a:rPr lang="en-US" dirty="0" smtClean="0"/>
              <a:t>39</a:t>
            </a:r>
            <a:r>
              <a:rPr lang="en-US" baseline="30000" dirty="0" smtClean="0"/>
              <a:t>th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1977 to 1981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85262-EE73-4E03-9C4F-2B7215FD3B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427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Gerald</a:t>
            </a:r>
            <a:r>
              <a:rPr lang="en-US" baseline="0" dirty="0" smtClean="0"/>
              <a:t> Ford</a:t>
            </a:r>
          </a:p>
          <a:p>
            <a:endParaRPr lang="en-US" baseline="0" dirty="0" smtClean="0"/>
          </a:p>
          <a:p>
            <a:r>
              <a:rPr lang="en-US" baseline="0" dirty="0" smtClean="0"/>
              <a:t>38</a:t>
            </a:r>
            <a:r>
              <a:rPr lang="en-US" baseline="30000" dirty="0" smtClean="0"/>
              <a:t>th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1974 to 1977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85262-EE73-4E03-9C4F-2B7215FD3B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00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George Washington</a:t>
            </a:r>
          </a:p>
          <a:p>
            <a:endParaRPr lang="en-US" dirty="0" smtClean="0"/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1789 to 1797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85262-EE73-4E03-9C4F-2B7215FD3B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67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Abraham Lincoln</a:t>
            </a:r>
          </a:p>
          <a:p>
            <a:endParaRPr lang="en-US" dirty="0" smtClean="0"/>
          </a:p>
          <a:p>
            <a:r>
              <a:rPr lang="en-US" dirty="0" smtClean="0"/>
              <a:t>16</a:t>
            </a:r>
            <a:r>
              <a:rPr lang="en-US" baseline="30000" dirty="0" smtClean="0"/>
              <a:t>th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1861 to 1865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85262-EE73-4E03-9C4F-2B7215FD3B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02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56E8C-42CE-412A-B9B0-1054CA0CD042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90927-24AA-4F28-A508-3887D95C1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81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56E8C-42CE-412A-B9B0-1054CA0CD042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90927-24AA-4F28-A508-3887D95C1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85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56E8C-42CE-412A-B9B0-1054CA0CD042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90927-24AA-4F28-A508-3887D95C1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28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56E8C-42CE-412A-B9B0-1054CA0CD042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90927-24AA-4F28-A508-3887D95C1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96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56E8C-42CE-412A-B9B0-1054CA0CD042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90927-24AA-4F28-A508-3887D95C1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932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56E8C-42CE-412A-B9B0-1054CA0CD042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90927-24AA-4F28-A508-3887D95C1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90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56E8C-42CE-412A-B9B0-1054CA0CD042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90927-24AA-4F28-A508-3887D95C1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34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56E8C-42CE-412A-B9B0-1054CA0CD042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90927-24AA-4F28-A508-3887D95C1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709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56E8C-42CE-412A-B9B0-1054CA0CD042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90927-24AA-4F28-A508-3887D95C1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51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56E8C-42CE-412A-B9B0-1054CA0CD042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90927-24AA-4F28-A508-3887D95C1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882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56E8C-42CE-412A-B9B0-1054CA0CD042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90927-24AA-4F28-A508-3887D95C1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48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56E8C-42CE-412A-B9B0-1054CA0CD042}" type="datetimeFigureOut">
              <a:rPr lang="en-US" smtClean="0"/>
              <a:t>12/18/2018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90927-24AA-4F28-A508-3887D95C1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83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Bill Clinton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72004" y="-1044806"/>
            <a:ext cx="6851188" cy="894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781690" y="1"/>
            <a:ext cx="738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018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00" dirty="0" smtClean="0"/>
              <a:t>11 is Bill Clinton, 42</a:t>
            </a:r>
            <a:r>
              <a:rPr lang="en-US" sz="200" baseline="30000" dirty="0" smtClean="0"/>
              <a:t>nd</a:t>
            </a:r>
            <a:r>
              <a:rPr lang="en-US" sz="200" dirty="0" smtClean="0"/>
              <a:t>, 1993 to 2001</a:t>
            </a:r>
            <a:endParaRPr lang="en-US" sz="200" dirty="0"/>
          </a:p>
        </p:txBody>
      </p:sp>
    </p:spTree>
    <p:extLst>
      <p:ext uri="{BB962C8B-B14F-4D97-AF65-F5344CB8AC3E}">
        <p14:creationId xmlns:p14="http://schemas.microsoft.com/office/powerpoint/2010/main" val="3145081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president abraham lincoln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3" r="17343"/>
          <a:stretch/>
        </p:blipFill>
        <p:spPr bwMode="auto">
          <a:xfrm rot="5400000">
            <a:off x="2635239" y="199401"/>
            <a:ext cx="6867228" cy="646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81690" y="1"/>
            <a:ext cx="738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29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829560" y="1340485"/>
            <a:ext cx="2839720" cy="1325563"/>
          </a:xfrm>
        </p:spPr>
        <p:txBody>
          <a:bodyPr>
            <a:normAutofit/>
          </a:bodyPr>
          <a:lstStyle/>
          <a:p>
            <a:r>
              <a:rPr lang="en-US" sz="200" dirty="0" smtClean="0"/>
              <a:t>29 is Abraham Lincoln, 16</a:t>
            </a:r>
            <a:r>
              <a:rPr lang="en-US" sz="200" baseline="30000" dirty="0" smtClean="0"/>
              <a:t>th</a:t>
            </a:r>
            <a:r>
              <a:rPr lang="en-US" sz="200" dirty="0" smtClean="0"/>
              <a:t>, 1861 to 1865</a:t>
            </a:r>
            <a:endParaRPr lang="en-US" sz="200" dirty="0"/>
          </a:p>
        </p:txBody>
      </p:sp>
    </p:spTree>
    <p:extLst>
      <p:ext uri="{BB962C8B-B14F-4D97-AF65-F5344CB8AC3E}">
        <p14:creationId xmlns:p14="http://schemas.microsoft.com/office/powerpoint/2010/main" val="318994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10692" y="-1"/>
            <a:ext cx="6850090" cy="685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781690" y="1"/>
            <a:ext cx="738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41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382520" y="365125"/>
            <a:ext cx="5755640" cy="1325563"/>
          </a:xfrm>
        </p:spPr>
        <p:txBody>
          <a:bodyPr>
            <a:normAutofit/>
          </a:bodyPr>
          <a:lstStyle/>
          <a:p>
            <a:r>
              <a:rPr lang="en-US" sz="200" dirty="0" smtClean="0"/>
              <a:t>41 is John F. Kennedy, 35</a:t>
            </a:r>
            <a:r>
              <a:rPr lang="en-US" sz="200" baseline="30000" dirty="0" smtClean="0"/>
              <a:t>th</a:t>
            </a:r>
            <a:r>
              <a:rPr lang="en-US" sz="200" dirty="0" smtClean="0"/>
              <a:t>, 1961 to 1963</a:t>
            </a:r>
            <a:endParaRPr lang="en-US" sz="200" dirty="0"/>
          </a:p>
        </p:txBody>
      </p:sp>
    </p:spTree>
    <p:extLst>
      <p:ext uri="{BB962C8B-B14F-4D97-AF65-F5344CB8AC3E}">
        <p14:creationId xmlns:p14="http://schemas.microsoft.com/office/powerpoint/2010/main" val="3465017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Image result for president teddy rooseve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10185" y="-1551623"/>
            <a:ext cx="6858000" cy="996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781690" y="1"/>
            <a:ext cx="738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02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05560" y="4866005"/>
            <a:ext cx="10515600" cy="1325563"/>
          </a:xfrm>
        </p:spPr>
        <p:txBody>
          <a:bodyPr>
            <a:normAutofit/>
          </a:bodyPr>
          <a:lstStyle/>
          <a:p>
            <a:r>
              <a:rPr lang="en-US" sz="200" dirty="0" smtClean="0"/>
              <a:t>02 is Theodore Roosevelt, 26</a:t>
            </a:r>
            <a:r>
              <a:rPr lang="en-US" sz="200" baseline="30000" dirty="0" smtClean="0"/>
              <a:t>th</a:t>
            </a:r>
            <a:r>
              <a:rPr lang="en-US" sz="200" dirty="0" smtClean="0"/>
              <a:t>, 1901 to 1909</a:t>
            </a:r>
            <a:endParaRPr lang="en-US" sz="200" dirty="0"/>
          </a:p>
        </p:txBody>
      </p:sp>
    </p:spTree>
    <p:extLst>
      <p:ext uri="{BB962C8B-B14F-4D97-AF65-F5344CB8AC3E}">
        <p14:creationId xmlns:p14="http://schemas.microsoft.com/office/powerpoint/2010/main" val="3653741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president tru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76596" y="-871538"/>
            <a:ext cx="6858000" cy="860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81690" y="1"/>
            <a:ext cx="738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27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07160" y="507365"/>
            <a:ext cx="10515600" cy="1325563"/>
          </a:xfrm>
        </p:spPr>
        <p:txBody>
          <a:bodyPr>
            <a:normAutofit/>
          </a:bodyPr>
          <a:lstStyle/>
          <a:p>
            <a:r>
              <a:rPr lang="en-US" sz="200" dirty="0" smtClean="0"/>
              <a:t>27 </a:t>
            </a:r>
            <a:r>
              <a:rPr lang="en-US" sz="200" dirty="0" smtClean="0"/>
              <a:t>is Harry S. Truman, 33</a:t>
            </a:r>
            <a:r>
              <a:rPr lang="en-US" sz="200" baseline="30000" dirty="0" smtClean="0"/>
              <a:t>rd</a:t>
            </a:r>
            <a:r>
              <a:rPr lang="en-US" sz="200" dirty="0" smtClean="0"/>
              <a:t>, 1945 to 1953</a:t>
            </a:r>
            <a:endParaRPr lang="en-US" sz="200" dirty="0"/>
          </a:p>
        </p:txBody>
      </p:sp>
    </p:spTree>
    <p:extLst>
      <p:ext uri="{BB962C8B-B14F-4D97-AF65-F5344CB8AC3E}">
        <p14:creationId xmlns:p14="http://schemas.microsoft.com/office/powerpoint/2010/main" val="438550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president john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28623" y="-791509"/>
            <a:ext cx="6847270" cy="843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81690" y="1"/>
            <a:ext cx="738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03400" y="812165"/>
            <a:ext cx="10515600" cy="1325563"/>
          </a:xfrm>
        </p:spPr>
        <p:txBody>
          <a:bodyPr>
            <a:normAutofit/>
          </a:bodyPr>
          <a:lstStyle/>
          <a:p>
            <a:r>
              <a:rPr lang="en-US" sz="200" dirty="0" smtClean="0"/>
              <a:t>12 </a:t>
            </a:r>
            <a:r>
              <a:rPr lang="en-US" sz="200" dirty="0" smtClean="0"/>
              <a:t>is Lyndon Baines Johnson, 36</a:t>
            </a:r>
            <a:r>
              <a:rPr lang="en-US" sz="200" baseline="30000" dirty="0" smtClean="0"/>
              <a:t>th</a:t>
            </a:r>
            <a:r>
              <a:rPr lang="en-US" sz="200" dirty="0" smtClean="0"/>
              <a:t>, 1963 to 1969</a:t>
            </a:r>
            <a:endParaRPr lang="en-US" sz="200" dirty="0"/>
          </a:p>
        </p:txBody>
      </p:sp>
    </p:spTree>
    <p:extLst>
      <p:ext uri="{BB962C8B-B14F-4D97-AF65-F5344CB8AC3E}">
        <p14:creationId xmlns:p14="http://schemas.microsoft.com/office/powerpoint/2010/main" val="4156355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 result for president gr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11678" y="-1143001"/>
            <a:ext cx="6858002" cy="914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81690" y="1"/>
            <a:ext cx="738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27960" y="893445"/>
            <a:ext cx="10515600" cy="1325563"/>
          </a:xfrm>
        </p:spPr>
        <p:txBody>
          <a:bodyPr>
            <a:normAutofit/>
          </a:bodyPr>
          <a:lstStyle/>
          <a:p>
            <a:r>
              <a:rPr lang="en-US" sz="200" dirty="0" smtClean="0"/>
              <a:t>25 is Ulysses Simpson</a:t>
            </a:r>
            <a:r>
              <a:rPr lang="en-US" sz="200" baseline="0" dirty="0" smtClean="0"/>
              <a:t> Grant, 18</a:t>
            </a:r>
            <a:r>
              <a:rPr lang="en-US" sz="200" baseline="30000" dirty="0" smtClean="0"/>
              <a:t>th</a:t>
            </a:r>
            <a:r>
              <a:rPr lang="en-US" sz="200" baseline="0" dirty="0" smtClean="0"/>
              <a:t>, 1869 to 1877</a:t>
            </a:r>
            <a:endParaRPr lang="en-US" sz="200" dirty="0"/>
          </a:p>
        </p:txBody>
      </p:sp>
    </p:spTree>
    <p:extLst>
      <p:ext uri="{BB962C8B-B14F-4D97-AF65-F5344CB8AC3E}">
        <p14:creationId xmlns:p14="http://schemas.microsoft.com/office/powerpoint/2010/main" val="379604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result for president wils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40493" y="-1010280"/>
            <a:ext cx="6858002" cy="887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81690" y="1"/>
            <a:ext cx="738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 rot="2564478">
            <a:off x="1356360" y="2346325"/>
            <a:ext cx="3754120" cy="1325563"/>
          </a:xfrm>
        </p:spPr>
        <p:txBody>
          <a:bodyPr>
            <a:normAutofit/>
          </a:bodyPr>
          <a:lstStyle/>
          <a:p>
            <a:r>
              <a:rPr lang="en-US" sz="200" dirty="0" smtClean="0"/>
              <a:t>10 </a:t>
            </a:r>
            <a:r>
              <a:rPr lang="en-US" sz="200" dirty="0" smtClean="0"/>
              <a:t>is Woodrow Wilson, 28</a:t>
            </a:r>
            <a:r>
              <a:rPr lang="en-US" sz="200" baseline="30000" dirty="0" smtClean="0"/>
              <a:t>th</a:t>
            </a:r>
            <a:r>
              <a:rPr lang="en-US" sz="200" dirty="0" smtClean="0"/>
              <a:t>, 1913 to 1921</a:t>
            </a:r>
            <a:endParaRPr lang="en-US" sz="200" dirty="0"/>
          </a:p>
        </p:txBody>
      </p:sp>
    </p:spTree>
    <p:extLst>
      <p:ext uri="{BB962C8B-B14F-4D97-AF65-F5344CB8AC3E}">
        <p14:creationId xmlns:p14="http://schemas.microsoft.com/office/powerpoint/2010/main" val="1161214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president ho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91727" y="-830628"/>
            <a:ext cx="6858000" cy="851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81690" y="1"/>
            <a:ext cx="738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31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4404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00" dirty="0" smtClean="0"/>
              <a:t>31 is Herbert Hoover, 31</a:t>
            </a:r>
            <a:r>
              <a:rPr lang="en-US" sz="200" baseline="30000" dirty="0" smtClean="0"/>
              <a:t>st</a:t>
            </a:r>
            <a:r>
              <a:rPr lang="en-US" sz="200" dirty="0" smtClean="0"/>
              <a:t>, 1929 to 1933</a:t>
            </a:r>
            <a:endParaRPr lang="en-US" sz="200" dirty="0"/>
          </a:p>
        </p:txBody>
      </p:sp>
    </p:spTree>
    <p:extLst>
      <p:ext uri="{BB962C8B-B14F-4D97-AF65-F5344CB8AC3E}">
        <p14:creationId xmlns:p14="http://schemas.microsoft.com/office/powerpoint/2010/main" val="3573129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Image result for president jacks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51229" y="-911409"/>
            <a:ext cx="6858000" cy="8680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781690" y="1"/>
            <a:ext cx="738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26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28520" y="1716405"/>
            <a:ext cx="7432040" cy="1325563"/>
          </a:xfrm>
        </p:spPr>
        <p:txBody>
          <a:bodyPr>
            <a:normAutofit/>
          </a:bodyPr>
          <a:lstStyle/>
          <a:p>
            <a:r>
              <a:rPr lang="en-US" sz="200" dirty="0" smtClean="0"/>
              <a:t>26 is Andrew Jackson, 7</a:t>
            </a:r>
            <a:r>
              <a:rPr lang="en-US" sz="200" baseline="30000" dirty="0" smtClean="0"/>
              <a:t>th</a:t>
            </a:r>
            <a:r>
              <a:rPr lang="en-US" sz="200" dirty="0" smtClean="0"/>
              <a:t>, 1829 to 1837</a:t>
            </a:r>
            <a:endParaRPr lang="en-US" sz="200" dirty="0"/>
          </a:p>
        </p:txBody>
      </p:sp>
    </p:spTree>
    <p:extLst>
      <p:ext uri="{BB962C8B-B14F-4D97-AF65-F5344CB8AC3E}">
        <p14:creationId xmlns:p14="http://schemas.microsoft.com/office/powerpoint/2010/main" val="5004872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result for Franklin D. Rooseve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51427" y="-605116"/>
            <a:ext cx="6858001" cy="806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81690" y="1"/>
            <a:ext cx="738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42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50920" y="365125"/>
            <a:ext cx="7117080" cy="1325563"/>
          </a:xfrm>
        </p:spPr>
        <p:txBody>
          <a:bodyPr>
            <a:normAutofit/>
          </a:bodyPr>
          <a:lstStyle/>
          <a:p>
            <a:r>
              <a:rPr lang="en-US" sz="200" dirty="0" smtClean="0"/>
              <a:t>42 is Franklin Delano Roosevelt, 32</a:t>
            </a:r>
            <a:r>
              <a:rPr lang="en-US" sz="200" baseline="30000" dirty="0" smtClean="0"/>
              <a:t>nd</a:t>
            </a:r>
            <a:r>
              <a:rPr lang="en-US" sz="200" dirty="0" smtClean="0"/>
              <a:t>, 1933 to 1945</a:t>
            </a:r>
            <a:endParaRPr lang="en-US" sz="200" dirty="0"/>
          </a:p>
        </p:txBody>
      </p:sp>
    </p:spTree>
    <p:extLst>
      <p:ext uri="{BB962C8B-B14F-4D97-AF65-F5344CB8AC3E}">
        <p14:creationId xmlns:p14="http://schemas.microsoft.com/office/powerpoint/2010/main" val="1793457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keleton k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4658"/>
            <a:ext cx="12202427" cy="443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r>
              <a:rPr lang="en-US" sz="200" dirty="0" smtClean="0"/>
              <a:t>Key</a:t>
            </a:r>
            <a:endParaRPr lang="en-US" sz="200" dirty="0"/>
          </a:p>
        </p:txBody>
      </p:sp>
    </p:spTree>
    <p:extLst>
      <p:ext uri="{BB962C8B-B14F-4D97-AF65-F5344CB8AC3E}">
        <p14:creationId xmlns:p14="http://schemas.microsoft.com/office/powerpoint/2010/main" val="2489913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 result for president eisenhower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41905" y="-865261"/>
            <a:ext cx="6858000" cy="858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781690" y="1"/>
            <a:ext cx="738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701800" y="283845"/>
            <a:ext cx="10515600" cy="1325563"/>
          </a:xfrm>
        </p:spPr>
        <p:txBody>
          <a:bodyPr>
            <a:normAutofit/>
          </a:bodyPr>
          <a:lstStyle/>
          <a:p>
            <a:r>
              <a:rPr lang="en-US" sz="200" dirty="0" smtClean="0"/>
              <a:t>19 is Dwight</a:t>
            </a:r>
            <a:r>
              <a:rPr lang="en-US" sz="200" baseline="0" dirty="0" smtClean="0"/>
              <a:t> D. Eisenhower, 34</a:t>
            </a:r>
            <a:r>
              <a:rPr lang="en-US" sz="200" baseline="30000" dirty="0" smtClean="0"/>
              <a:t>th</a:t>
            </a:r>
            <a:r>
              <a:rPr lang="en-US" sz="200" baseline="0" dirty="0" smtClean="0"/>
              <a:t>, 1953 to 1961</a:t>
            </a:r>
            <a:endParaRPr lang="en-US" sz="200" dirty="0"/>
          </a:p>
        </p:txBody>
      </p:sp>
    </p:spTree>
    <p:extLst>
      <p:ext uri="{BB962C8B-B14F-4D97-AF65-F5344CB8AC3E}">
        <p14:creationId xmlns:p14="http://schemas.microsoft.com/office/powerpoint/2010/main" val="1515106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president barack obama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55957" y="-850537"/>
            <a:ext cx="6832266" cy="853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81690" y="1"/>
            <a:ext cx="738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21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626360" y="365125"/>
            <a:ext cx="7005320" cy="1325563"/>
          </a:xfrm>
        </p:spPr>
        <p:txBody>
          <a:bodyPr>
            <a:normAutofit/>
          </a:bodyPr>
          <a:lstStyle/>
          <a:p>
            <a:r>
              <a:rPr lang="en-US" sz="200" dirty="0" smtClean="0"/>
              <a:t>21 is Barack Obama, 44</a:t>
            </a:r>
            <a:r>
              <a:rPr lang="en-US" sz="200" baseline="30000" dirty="0" smtClean="0"/>
              <a:t>th</a:t>
            </a:r>
            <a:r>
              <a:rPr lang="en-US" sz="200" dirty="0" smtClean="0"/>
              <a:t>, 2009 to 2017</a:t>
            </a:r>
            <a:endParaRPr lang="en-US" sz="200" dirty="0"/>
          </a:p>
        </p:txBody>
      </p:sp>
    </p:spTree>
    <p:extLst>
      <p:ext uri="{BB962C8B-B14F-4D97-AF65-F5344CB8AC3E}">
        <p14:creationId xmlns:p14="http://schemas.microsoft.com/office/powerpoint/2010/main" val="4103060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president george bush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16614" y="-1108716"/>
            <a:ext cx="6858002" cy="907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81690" y="1"/>
            <a:ext cx="738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22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986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200" dirty="0" smtClean="0"/>
              <a:t>22 is George Herbert Bush, 43</a:t>
            </a:r>
            <a:r>
              <a:rPr lang="en-US" sz="200" baseline="30000" dirty="0" smtClean="0"/>
              <a:t>rd</a:t>
            </a:r>
            <a:r>
              <a:rPr lang="en-US" sz="200" dirty="0" smtClean="0"/>
              <a:t>, 2001 to 2009</a:t>
            </a:r>
            <a:endParaRPr lang="en-US" sz="200" dirty="0"/>
          </a:p>
        </p:txBody>
      </p:sp>
    </p:spTree>
    <p:extLst>
      <p:ext uri="{BB962C8B-B14F-4D97-AF65-F5344CB8AC3E}">
        <p14:creationId xmlns:p14="http://schemas.microsoft.com/office/powerpoint/2010/main" val="659211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president george hw bush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26114" y="-529576"/>
            <a:ext cx="6858000" cy="791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81690" y="1"/>
            <a:ext cx="738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09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047240" y="1015365"/>
            <a:ext cx="10515600" cy="1325563"/>
          </a:xfrm>
        </p:spPr>
        <p:txBody>
          <a:bodyPr>
            <a:normAutofit/>
          </a:bodyPr>
          <a:lstStyle/>
          <a:p>
            <a:r>
              <a:rPr lang="en-US" sz="200" dirty="0" smtClean="0"/>
              <a:t>09 is George Herbert Walker</a:t>
            </a:r>
            <a:r>
              <a:rPr lang="en-US" sz="200" baseline="0" dirty="0" smtClean="0"/>
              <a:t> Bush, 41</a:t>
            </a:r>
            <a:r>
              <a:rPr lang="en-US" sz="200" baseline="30000" dirty="0" smtClean="0"/>
              <a:t>st</a:t>
            </a:r>
            <a:r>
              <a:rPr lang="en-US" sz="200" baseline="0" dirty="0" smtClean="0"/>
              <a:t>, 1989 to 1993</a:t>
            </a:r>
            <a:endParaRPr lang="en-US" sz="200" dirty="0"/>
          </a:p>
        </p:txBody>
      </p:sp>
    </p:spTree>
    <p:extLst>
      <p:ext uri="{BB962C8B-B14F-4D97-AF65-F5344CB8AC3E}">
        <p14:creationId xmlns:p14="http://schemas.microsoft.com/office/powerpoint/2010/main" val="3397494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president ronald reagan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0189" y="-859035"/>
            <a:ext cx="6858001" cy="8576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81690" y="1"/>
            <a:ext cx="738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01800" y="415925"/>
            <a:ext cx="5511800" cy="1325563"/>
          </a:xfrm>
        </p:spPr>
        <p:txBody>
          <a:bodyPr>
            <a:normAutofit/>
          </a:bodyPr>
          <a:lstStyle/>
          <a:p>
            <a:r>
              <a:rPr lang="en-US" sz="200" dirty="0" smtClean="0"/>
              <a:t>13 is Ronald Reagan,</a:t>
            </a:r>
            <a:r>
              <a:rPr lang="en-US" sz="200" baseline="0" dirty="0" smtClean="0"/>
              <a:t> 40</a:t>
            </a:r>
            <a:r>
              <a:rPr lang="en-US" sz="200" baseline="30000" dirty="0" smtClean="0"/>
              <a:t>th</a:t>
            </a:r>
            <a:r>
              <a:rPr lang="en-US" sz="200" baseline="0" dirty="0" smtClean="0"/>
              <a:t>, 1981 to 1989</a:t>
            </a:r>
            <a:endParaRPr lang="en-US" sz="200" dirty="0"/>
          </a:p>
        </p:txBody>
      </p:sp>
    </p:spTree>
    <p:extLst>
      <p:ext uri="{BB962C8B-B14F-4D97-AF65-F5344CB8AC3E}">
        <p14:creationId xmlns:p14="http://schemas.microsoft.com/office/powerpoint/2010/main" val="894446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president jimmy carter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94537" y="-783475"/>
            <a:ext cx="6858000" cy="842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81690" y="1"/>
            <a:ext cx="738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07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45640" y="365125"/>
            <a:ext cx="7960360" cy="1325563"/>
          </a:xfrm>
        </p:spPr>
        <p:txBody>
          <a:bodyPr>
            <a:normAutofit/>
          </a:bodyPr>
          <a:lstStyle/>
          <a:p>
            <a:r>
              <a:rPr lang="en-US" sz="200" dirty="0" smtClean="0"/>
              <a:t>07</a:t>
            </a:r>
            <a:r>
              <a:rPr lang="en-US" sz="200" baseline="0" dirty="0" smtClean="0"/>
              <a:t> is Jimmy Carter, 39</a:t>
            </a:r>
            <a:r>
              <a:rPr lang="en-US" sz="200" baseline="30000" dirty="0" smtClean="0"/>
              <a:t>th</a:t>
            </a:r>
            <a:r>
              <a:rPr lang="en-US" sz="200" baseline="0" dirty="0" smtClean="0"/>
              <a:t>, 1977 to 1981</a:t>
            </a:r>
            <a:endParaRPr lang="en-US" sz="200" dirty="0"/>
          </a:p>
        </p:txBody>
      </p:sp>
    </p:spTree>
    <p:extLst>
      <p:ext uri="{BB962C8B-B14F-4D97-AF65-F5344CB8AC3E}">
        <p14:creationId xmlns:p14="http://schemas.microsoft.com/office/powerpoint/2010/main" val="164665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Image result for president gerald ford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9" b="15343"/>
          <a:stretch/>
        </p:blipFill>
        <p:spPr bwMode="auto">
          <a:xfrm rot="5400000">
            <a:off x="2542310" y="-613755"/>
            <a:ext cx="6833065" cy="80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781690" y="1"/>
            <a:ext cx="738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743960" y="781685"/>
            <a:ext cx="1437640" cy="1325563"/>
          </a:xfrm>
        </p:spPr>
        <p:txBody>
          <a:bodyPr>
            <a:normAutofit/>
          </a:bodyPr>
          <a:lstStyle/>
          <a:p>
            <a:r>
              <a:rPr lang="en-US" sz="200" dirty="0" smtClean="0"/>
              <a:t>15 is Gerald Ford, 38</a:t>
            </a:r>
            <a:r>
              <a:rPr lang="en-US" sz="200" baseline="30000" dirty="0" smtClean="0"/>
              <a:t>th</a:t>
            </a:r>
            <a:r>
              <a:rPr lang="en-US" sz="200" dirty="0" smtClean="0"/>
              <a:t>, 1974 to 1977</a:t>
            </a:r>
            <a:endParaRPr lang="en-US" sz="200" dirty="0"/>
          </a:p>
        </p:txBody>
      </p:sp>
    </p:spTree>
    <p:extLst>
      <p:ext uri="{BB962C8B-B14F-4D97-AF65-F5344CB8AC3E}">
        <p14:creationId xmlns:p14="http://schemas.microsoft.com/office/powerpoint/2010/main" val="4060933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Image result for president george washington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4" r="11594" b="2216"/>
          <a:stretch/>
        </p:blipFill>
        <p:spPr bwMode="auto">
          <a:xfrm rot="5400000">
            <a:off x="2674089" y="468122"/>
            <a:ext cx="6864261" cy="592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781690" y="1"/>
            <a:ext cx="738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42211" y="184667"/>
            <a:ext cx="10515600" cy="1325563"/>
          </a:xfrm>
        </p:spPr>
        <p:txBody>
          <a:bodyPr>
            <a:normAutofit/>
          </a:bodyPr>
          <a:lstStyle/>
          <a:p>
            <a:r>
              <a:rPr lang="en-US" sz="200" dirty="0" smtClean="0"/>
              <a:t>18 is George Washington, 1</a:t>
            </a:r>
            <a:r>
              <a:rPr lang="en-US" sz="200" baseline="30000" dirty="0" smtClean="0"/>
              <a:t>st</a:t>
            </a:r>
            <a:r>
              <a:rPr lang="en-US" sz="200" dirty="0" smtClean="0"/>
              <a:t>, 1789 to 1797</a:t>
            </a:r>
            <a:endParaRPr lang="en-US" sz="200" dirty="0"/>
          </a:p>
        </p:txBody>
      </p:sp>
    </p:spTree>
    <p:extLst>
      <p:ext uri="{BB962C8B-B14F-4D97-AF65-F5344CB8AC3E}">
        <p14:creationId xmlns:p14="http://schemas.microsoft.com/office/powerpoint/2010/main" val="34969500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365</Words>
  <Application>Microsoft Office PowerPoint</Application>
  <PresentationFormat>Widescreen</PresentationFormat>
  <Paragraphs>154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11 is Bill Clinton, 42nd, 1993 to 2001</vt:lpstr>
      <vt:lpstr>Key</vt:lpstr>
      <vt:lpstr>21 is Barack Obama, 44th, 2009 to 2017</vt:lpstr>
      <vt:lpstr>22 is George Herbert Bush, 43rd, 2001 to 2009</vt:lpstr>
      <vt:lpstr>09 is George Herbert Walker Bush, 41st, 1989 to 1993</vt:lpstr>
      <vt:lpstr>13 is Ronald Reagan, 40th, 1981 to 1989</vt:lpstr>
      <vt:lpstr>07 is Jimmy Carter, 39th, 1977 to 1981</vt:lpstr>
      <vt:lpstr>15 is Gerald Ford, 38th, 1974 to 1977</vt:lpstr>
      <vt:lpstr>18 is George Washington, 1st, 1789 to 1797</vt:lpstr>
      <vt:lpstr>29 is Abraham Lincoln, 16th, 1861 to 1865</vt:lpstr>
      <vt:lpstr>41 is John F. Kennedy, 35th, 1961 to 1963</vt:lpstr>
      <vt:lpstr>02 is Theodore Roosevelt, 26th, 1901 to 1909</vt:lpstr>
      <vt:lpstr>27 is Harry S. Truman, 33rd, 1945 to 1953</vt:lpstr>
      <vt:lpstr>12 is Lyndon Baines Johnson, 36th, 1963 to 1969</vt:lpstr>
      <vt:lpstr>25 is Ulysses Simpson Grant, 18th, 1869 to 1877</vt:lpstr>
      <vt:lpstr>10 is Woodrow Wilson, 28th, 1913 to 1921</vt:lpstr>
      <vt:lpstr>31 is Herbert Hoover, 31st, 1929 to 1933</vt:lpstr>
      <vt:lpstr>26 is Andrew Jackson, 7th, 1829 to 1837</vt:lpstr>
      <vt:lpstr>42 is Franklin Delano Roosevelt, 32nd, 1933 to 1945</vt:lpstr>
      <vt:lpstr>19 is Dwight D. Eisenhower, 34th, 1953 to 1961</vt:lpstr>
    </vt:vector>
  </TitlesOfParts>
  <Company>National Park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Simpson, Michael G</dc:creator>
  <cp:lastModifiedBy>Simpson, Michael G</cp:lastModifiedBy>
  <cp:revision>8</cp:revision>
  <cp:lastPrinted>2018-12-18T15:11:11Z</cp:lastPrinted>
  <dcterms:created xsi:type="dcterms:W3CDTF">2018-06-29T16:57:06Z</dcterms:created>
  <dcterms:modified xsi:type="dcterms:W3CDTF">2018-12-18T15:13:10Z</dcterms:modified>
</cp:coreProperties>
</file>